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65" r:id="rId4"/>
    <p:sldId id="266" r:id="rId5"/>
    <p:sldId id="267" r:id="rId6"/>
    <p:sldId id="268" r:id="rId7"/>
    <p:sldId id="269" r:id="rId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66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2012/3/14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2012/3/14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WorkSpace\赤兔\行业报告\封面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13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87824" y="4722698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www.topchitu.com</a:t>
            </a:r>
          </a:p>
        </p:txBody>
      </p:sp>
    </p:spTree>
    <p:extLst>
      <p:ext uri="{BB962C8B-B14F-4D97-AF65-F5344CB8AC3E}">
        <p14:creationId xmlns:p14="http://schemas.microsoft.com/office/powerpoint/2010/main" val="196254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WorkSpace\赤兔\行业报告\第二期行业报告-售前客服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13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67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WorkSpace\赤兔\行业报告\第二期行业报告-每天每客服接待人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13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11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WorkSpace\赤兔\行业报告\第二期行业报告-客服平均响应时间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13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98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WorkSpace\赤兔\行业报告\第二期行业报告-客服团队销售占比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13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98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WorkSpace\赤兔\行业报告\第二期行业报告-平均付款客件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13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98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WorkSpace\赤兔\行业报告\第二期行业报告-询单到付款成功率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13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98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1</Words>
  <Application>Microsoft Office PowerPoint</Application>
  <PresentationFormat>全屏显示(16:9)</PresentationFormat>
  <Paragraphs>1</Paragraphs>
  <Slides>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Windows 用户</cp:lastModifiedBy>
  <cp:revision>75</cp:revision>
  <dcterms:created xsi:type="dcterms:W3CDTF">2011-11-29T07:04:38Z</dcterms:created>
  <dcterms:modified xsi:type="dcterms:W3CDTF">2012-03-14T07:47:13Z</dcterms:modified>
</cp:coreProperties>
</file>